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85F043-0E50-427A-BDE7-E5A0BCB928D8}" v="4" dt="2022-06-13T20:59:50.3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22"/>
    <p:restoredTop sz="94728"/>
  </p:normalViewPr>
  <p:slideViewPr>
    <p:cSldViewPr snapToGrid="0" snapToObjects="1">
      <p:cViewPr varScale="1">
        <p:scale>
          <a:sx n="74" d="100"/>
          <a:sy n="74" d="100"/>
        </p:scale>
        <p:origin x="32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vanced West" userId="3bab5b70cee0fca0" providerId="LiveId" clId="{7985F043-0E50-427A-BDE7-E5A0BCB928D8}"/>
    <pc:docChg chg="custSel modSld">
      <pc:chgData name="Advanced West" userId="3bab5b70cee0fca0" providerId="LiveId" clId="{7985F043-0E50-427A-BDE7-E5A0BCB928D8}" dt="2022-06-13T22:11:51.555" v="318" actId="20577"/>
      <pc:docMkLst>
        <pc:docMk/>
      </pc:docMkLst>
      <pc:sldChg chg="addSp delSp modSp mod">
        <pc:chgData name="Advanced West" userId="3bab5b70cee0fca0" providerId="LiveId" clId="{7985F043-0E50-427A-BDE7-E5A0BCB928D8}" dt="2022-06-13T22:11:51.555" v="318" actId="20577"/>
        <pc:sldMkLst>
          <pc:docMk/>
          <pc:sldMk cId="1175283360" sldId="257"/>
        </pc:sldMkLst>
        <pc:spChg chg="mod">
          <ac:chgData name="Advanced West" userId="3bab5b70cee0fca0" providerId="LiveId" clId="{7985F043-0E50-427A-BDE7-E5A0BCB928D8}" dt="2022-06-13T21:06:38.370" v="138" actId="255"/>
          <ac:spMkLst>
            <pc:docMk/>
            <pc:sldMk cId="1175283360" sldId="257"/>
            <ac:spMk id="7" creationId="{8508EF5E-1B6F-DEFB-E8A2-2E9644683930}"/>
          </ac:spMkLst>
        </pc:spChg>
        <pc:spChg chg="mod">
          <ac:chgData name="Advanced West" userId="3bab5b70cee0fca0" providerId="LiveId" clId="{7985F043-0E50-427A-BDE7-E5A0BCB928D8}" dt="2022-06-13T22:11:51.555" v="318" actId="20577"/>
          <ac:spMkLst>
            <pc:docMk/>
            <pc:sldMk cId="1175283360" sldId="257"/>
            <ac:spMk id="16" creationId="{C4C1D6DC-19CB-D612-D336-F2674823620B}"/>
          </ac:spMkLst>
        </pc:spChg>
        <pc:picChg chg="add mod">
          <ac:chgData name="Advanced West" userId="3bab5b70cee0fca0" providerId="LiveId" clId="{7985F043-0E50-427A-BDE7-E5A0BCB928D8}" dt="2022-06-13T21:03:36.181" v="63" actId="14100"/>
          <ac:picMkLst>
            <pc:docMk/>
            <pc:sldMk cId="1175283360" sldId="257"/>
            <ac:picMk id="3" creationId="{EC002762-A2DF-A4F4-D366-A9E6088EE0A8}"/>
          </ac:picMkLst>
        </pc:picChg>
        <pc:picChg chg="del mod">
          <ac:chgData name="Advanced West" userId="3bab5b70cee0fca0" providerId="LiveId" clId="{7985F043-0E50-427A-BDE7-E5A0BCB928D8}" dt="2022-06-13T20:59:10.795" v="17" actId="21"/>
          <ac:picMkLst>
            <pc:docMk/>
            <pc:sldMk cId="1175283360" sldId="257"/>
            <ac:picMk id="4" creationId="{672F1E7F-FF1D-7ED2-C9F5-04E06D67F9D6}"/>
          </ac:picMkLst>
        </pc:picChg>
        <pc:picChg chg="add mod">
          <ac:chgData name="Advanced West" userId="3bab5b70cee0fca0" providerId="LiveId" clId="{7985F043-0E50-427A-BDE7-E5A0BCB928D8}" dt="2022-06-13T21:04:13.452" v="67" actId="14100"/>
          <ac:picMkLst>
            <pc:docMk/>
            <pc:sldMk cId="1175283360" sldId="257"/>
            <ac:picMk id="8" creationId="{A901BA3F-421D-AC8E-5BD7-B38539A0CEC3}"/>
          </ac:picMkLst>
        </pc:picChg>
        <pc:picChg chg="del mod">
          <ac:chgData name="Advanced West" userId="3bab5b70cee0fca0" providerId="LiveId" clId="{7985F043-0E50-427A-BDE7-E5A0BCB928D8}" dt="2022-06-13T20:56:26.033" v="2" actId="21"/>
          <ac:picMkLst>
            <pc:docMk/>
            <pc:sldMk cId="1175283360" sldId="257"/>
            <ac:picMk id="9" creationId="{FD2EC332-1CDA-9CC7-9077-9C5B651043AE}"/>
          </ac:picMkLst>
        </pc:picChg>
        <pc:picChg chg="del">
          <ac:chgData name="Advanced West" userId="3bab5b70cee0fca0" providerId="LiveId" clId="{7985F043-0E50-427A-BDE7-E5A0BCB928D8}" dt="2022-06-13T20:56:28.986" v="3" actId="21"/>
          <ac:picMkLst>
            <pc:docMk/>
            <pc:sldMk cId="1175283360" sldId="257"/>
            <ac:picMk id="12" creationId="{61149005-0F08-495A-4C0C-CEA1360032E2}"/>
          </ac:picMkLst>
        </pc:picChg>
        <pc:picChg chg="add mod">
          <ac:chgData name="Advanced West" userId="3bab5b70cee0fca0" providerId="LiveId" clId="{7985F043-0E50-427A-BDE7-E5A0BCB928D8}" dt="2022-06-13T21:03:41.636" v="64" actId="14100"/>
          <ac:picMkLst>
            <pc:docMk/>
            <pc:sldMk cId="1175283360" sldId="257"/>
            <ac:picMk id="13" creationId="{12102587-F06B-57AD-6414-B142D072402E}"/>
          </ac:picMkLst>
        </pc:picChg>
        <pc:picChg chg="del">
          <ac:chgData name="Advanced West" userId="3bab5b70cee0fca0" providerId="LiveId" clId="{7985F043-0E50-427A-BDE7-E5A0BCB928D8}" dt="2022-06-13T20:56:31.826" v="4" actId="21"/>
          <ac:picMkLst>
            <pc:docMk/>
            <pc:sldMk cId="1175283360" sldId="257"/>
            <ac:picMk id="17" creationId="{68B4D922-1656-7EAF-D8F4-29BBBFD6E5C6}"/>
          </ac:picMkLst>
        </pc:picChg>
        <pc:picChg chg="add mod">
          <ac:chgData name="Advanced West" userId="3bab5b70cee0fca0" providerId="LiveId" clId="{7985F043-0E50-427A-BDE7-E5A0BCB928D8}" dt="2022-06-13T21:04:26.196" v="69" actId="14100"/>
          <ac:picMkLst>
            <pc:docMk/>
            <pc:sldMk cId="1175283360" sldId="257"/>
            <ac:picMk id="19" creationId="{BEE20828-5F6C-ABE6-4D75-DF55277E068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4464-5EC8-3248-B703-E7C62CC487A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98DB-4B13-6B44-986A-E9E58D0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46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4464-5EC8-3248-B703-E7C62CC487A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98DB-4B13-6B44-986A-E9E58D0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524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4464-5EC8-3248-B703-E7C62CC487A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98DB-4B13-6B44-986A-E9E58D0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774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4464-5EC8-3248-B703-E7C62CC487A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98DB-4B13-6B44-986A-E9E58D0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38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4464-5EC8-3248-B703-E7C62CC487A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98DB-4B13-6B44-986A-E9E58D0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0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4464-5EC8-3248-B703-E7C62CC487A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98DB-4B13-6B44-986A-E9E58D0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1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4464-5EC8-3248-B703-E7C62CC487A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98DB-4B13-6B44-986A-E9E58D0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60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4464-5EC8-3248-B703-E7C62CC487A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98DB-4B13-6B44-986A-E9E58D0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728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4464-5EC8-3248-B703-E7C62CC487A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98DB-4B13-6B44-986A-E9E58D0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66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4464-5EC8-3248-B703-E7C62CC487A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98DB-4B13-6B44-986A-E9E58D0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99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4464-5EC8-3248-B703-E7C62CC487A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98DB-4B13-6B44-986A-E9E58D0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28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E4464-5EC8-3248-B703-E7C62CC487A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298DB-4B13-6B44-986A-E9E58D06E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71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A07A083F-05A4-55B8-BFA0-B58EB0120B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46" y="263576"/>
            <a:ext cx="2922309" cy="7339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508EF5E-1B6F-DEFB-E8A2-2E9644683930}"/>
              </a:ext>
            </a:extLst>
          </p:cNvPr>
          <p:cNvSpPr txBox="1"/>
          <p:nvPr/>
        </p:nvSpPr>
        <p:spPr>
          <a:xfrm>
            <a:off x="275139" y="1030039"/>
            <a:ext cx="44341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111820"/>
                </a:solidFill>
                <a:latin typeface="Skin-market-sans"/>
                <a:cs typeface="Arial Black" panose="020B0604020202020204" pitchFamily="34" charset="0"/>
              </a:rPr>
              <a:t>BUEHLER ECOMET 5</a:t>
            </a:r>
            <a:endParaRPr lang="en-US" sz="40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F08CF83-0A05-BA2E-CFDC-C632B32AB0E8}"/>
              </a:ext>
            </a:extLst>
          </p:cNvPr>
          <p:cNvCxnSpPr>
            <a:cxnSpLocks/>
          </p:cNvCxnSpPr>
          <p:nvPr/>
        </p:nvCxnSpPr>
        <p:spPr>
          <a:xfrm>
            <a:off x="398283" y="1046373"/>
            <a:ext cx="700175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2F749ED-B390-B3CD-E99B-F81D1C9BA520}"/>
              </a:ext>
            </a:extLst>
          </p:cNvPr>
          <p:cNvCxnSpPr>
            <a:cxnSpLocks/>
          </p:cNvCxnSpPr>
          <p:nvPr/>
        </p:nvCxnSpPr>
        <p:spPr>
          <a:xfrm>
            <a:off x="398283" y="9513216"/>
            <a:ext cx="700175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D3F1E69-20DD-9928-FC83-DBE0C6ADA3FF}"/>
              </a:ext>
            </a:extLst>
          </p:cNvPr>
          <p:cNvSpPr txBox="1"/>
          <p:nvPr/>
        </p:nvSpPr>
        <p:spPr>
          <a:xfrm>
            <a:off x="367645" y="9545137"/>
            <a:ext cx="70323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283 Winfield Circle, Corona, CA. 92878 • Toll Free (877) 773-4567</a:t>
            </a:r>
            <a:r>
              <a:rPr lang="en-US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Local (714) 541-9600</a:t>
            </a:r>
          </a:p>
          <a:p>
            <a:pPr algn="ctr"/>
            <a:endParaRPr lang="en-US" sz="11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4C1D6DC-19CB-D612-D336-F2674823620B}"/>
              </a:ext>
            </a:extLst>
          </p:cNvPr>
          <p:cNvSpPr txBox="1"/>
          <p:nvPr/>
        </p:nvSpPr>
        <p:spPr>
          <a:xfrm>
            <a:off x="365291" y="1531302"/>
            <a:ext cx="703239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111820"/>
                </a:solidFill>
                <a:latin typeface="Skin-market-sans"/>
                <a:cs typeface="Arial Black" panose="020B0604020202020204" pitchFamily="34" charset="0"/>
              </a:rPr>
              <a:t>Grinder/Polisher with 5 variables speed polisher tabletop and two speed grinder, should you have any questions, call for </a:t>
            </a:r>
          </a:p>
          <a:p>
            <a:r>
              <a:rPr lang="en-US" sz="1100" dirty="0">
                <a:solidFill>
                  <a:srgbClr val="111820"/>
                </a:solidFill>
                <a:latin typeface="Skin-market-sans"/>
                <a:cs typeface="Arial Black" panose="020B0604020202020204" pitchFamily="34" charset="0"/>
              </a:rPr>
              <a:t>More information at 714-541-9600. </a:t>
            </a:r>
            <a:r>
              <a:rPr lang="en-US" sz="1100" b="1" dirty="0">
                <a:solidFill>
                  <a:srgbClr val="111820"/>
                </a:solidFill>
                <a:latin typeface="Skin-market-sans"/>
                <a:cs typeface="Arial Black" panose="020B0604020202020204" pitchFamily="34" charset="0"/>
              </a:rPr>
              <a:t> </a:t>
            </a:r>
            <a:endParaRPr lang="en-US" sz="11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r>
              <a:rPr lang="en-US" sz="1100" dirty="0"/>
              <a:t> </a:t>
            </a: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EC002762-A2DF-A4F4-D366-A9E6088EE0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247340" y="2616894"/>
            <a:ext cx="3596544" cy="2906139"/>
          </a:xfrm>
          <a:prstGeom prst="rect">
            <a:avLst/>
          </a:prstGeom>
        </p:spPr>
      </p:pic>
      <p:pic>
        <p:nvPicPr>
          <p:cNvPr id="8" name="Picture 7" descr="A picture containing indoor&#10;&#10;Description automatically generated">
            <a:extLst>
              <a:ext uri="{FF2B5EF4-FFF2-40B4-BE49-F238E27FC236}">
                <a16:creationId xmlns:a16="http://schemas.microsoft.com/office/drawing/2014/main" id="{A901BA3F-421D-AC8E-5BD7-B38539A0CE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3613935" y="2444146"/>
            <a:ext cx="3564626" cy="321971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2102587-F06B-57AD-6414-B142D07240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402470" y="6332217"/>
            <a:ext cx="3286285" cy="2906138"/>
          </a:xfrm>
          <a:prstGeom prst="rect">
            <a:avLst/>
          </a:prstGeom>
        </p:spPr>
      </p:pic>
      <p:pic>
        <p:nvPicPr>
          <p:cNvPr id="19" name="Picture 18" descr="A picture containing text&#10;&#10;Description automatically generated">
            <a:extLst>
              <a:ext uri="{FF2B5EF4-FFF2-40B4-BE49-F238E27FC236}">
                <a16:creationId xmlns:a16="http://schemas.microsoft.com/office/drawing/2014/main" id="{BEE20828-5F6C-ABE6-4D75-DF55277E068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3753105" y="6175428"/>
            <a:ext cx="3286285" cy="3219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283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53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Skin-market-sans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Ronny Solano</dc:creator>
  <cp:lastModifiedBy>Advanced West</cp:lastModifiedBy>
  <cp:revision>7</cp:revision>
  <dcterms:created xsi:type="dcterms:W3CDTF">2022-05-06T21:40:11Z</dcterms:created>
  <dcterms:modified xsi:type="dcterms:W3CDTF">2022-06-13T22:13:15Z</dcterms:modified>
</cp:coreProperties>
</file>