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EC26E-5C3E-47A1-A591-6B0DF966C2AA}" v="4" dt="2022-06-01T19:36:44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2"/>
    <p:restoredTop sz="94728"/>
  </p:normalViewPr>
  <p:slideViewPr>
    <p:cSldViewPr snapToGrid="0" snapToObjects="1">
      <p:cViewPr varScale="1">
        <p:scale>
          <a:sx n="64" d="100"/>
          <a:sy n="64" d="100"/>
        </p:scale>
        <p:origin x="2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 Kenney" userId="611af245-c0ae-4886-9402-cc05ba591c77" providerId="ADAL" clId="{454EC26E-5C3E-47A1-A591-6B0DF966C2AA}"/>
    <pc:docChg chg="custSel delSld modSld">
      <pc:chgData name="Steve  Kenney" userId="611af245-c0ae-4886-9402-cc05ba591c77" providerId="ADAL" clId="{454EC26E-5C3E-47A1-A591-6B0DF966C2AA}" dt="2022-06-01T19:44:27.999" v="470" actId="1076"/>
      <pc:docMkLst>
        <pc:docMk/>
      </pc:docMkLst>
      <pc:sldChg chg="addSp delSp modSp mod">
        <pc:chgData name="Steve  Kenney" userId="611af245-c0ae-4886-9402-cc05ba591c77" providerId="ADAL" clId="{454EC26E-5C3E-47A1-A591-6B0DF966C2AA}" dt="2022-06-01T19:44:27.999" v="470" actId="1076"/>
        <pc:sldMkLst>
          <pc:docMk/>
          <pc:sldMk cId="4016107320" sldId="256"/>
        </pc:sldMkLst>
        <pc:spChg chg="mod">
          <ac:chgData name="Steve  Kenney" userId="611af245-c0ae-4886-9402-cc05ba591c77" providerId="ADAL" clId="{454EC26E-5C3E-47A1-A591-6B0DF966C2AA}" dt="2022-06-01T19:30:32.403" v="40" actId="20577"/>
          <ac:spMkLst>
            <pc:docMk/>
            <pc:sldMk cId="4016107320" sldId="256"/>
            <ac:spMk id="7" creationId="{8508EF5E-1B6F-DEFB-E8A2-2E9644683930}"/>
          </ac:spMkLst>
        </pc:spChg>
        <pc:spChg chg="mod">
          <ac:chgData name="Steve  Kenney" userId="611af245-c0ae-4886-9402-cc05ba591c77" providerId="ADAL" clId="{454EC26E-5C3E-47A1-A591-6B0DF966C2AA}" dt="2022-06-01T19:44:27.999" v="470" actId="1076"/>
          <ac:spMkLst>
            <pc:docMk/>
            <pc:sldMk cId="4016107320" sldId="256"/>
            <ac:spMk id="16" creationId="{C4C1D6DC-19CB-D612-D336-F2674823620B}"/>
          </ac:spMkLst>
        </pc:spChg>
        <pc:picChg chg="add mod">
          <ac:chgData name="Steve  Kenney" userId="611af245-c0ae-4886-9402-cc05ba591c77" providerId="ADAL" clId="{454EC26E-5C3E-47A1-A591-6B0DF966C2AA}" dt="2022-06-01T19:35:38.626" v="300" actId="14100"/>
          <ac:picMkLst>
            <pc:docMk/>
            <pc:sldMk cId="4016107320" sldId="256"/>
            <ac:picMk id="2" creationId="{63B6536A-D64E-60ED-37C4-BAF700C22A00}"/>
          </ac:picMkLst>
        </pc:picChg>
        <pc:picChg chg="add mod">
          <ac:chgData name="Steve  Kenney" userId="611af245-c0ae-4886-9402-cc05ba591c77" providerId="ADAL" clId="{454EC26E-5C3E-47A1-A591-6B0DF966C2AA}" dt="2022-06-01T19:35:59.376" v="304" actId="1076"/>
          <ac:picMkLst>
            <pc:docMk/>
            <pc:sldMk cId="4016107320" sldId="256"/>
            <ac:picMk id="3" creationId="{4E63EB5E-293A-D565-162B-F5D71A46A5CD}"/>
          </ac:picMkLst>
        </pc:picChg>
        <pc:picChg chg="add mod">
          <ac:chgData name="Steve  Kenney" userId="611af245-c0ae-4886-9402-cc05ba591c77" providerId="ADAL" clId="{454EC26E-5C3E-47A1-A591-6B0DF966C2AA}" dt="2022-06-01T19:36:42.256" v="310" actId="1076"/>
          <ac:picMkLst>
            <pc:docMk/>
            <pc:sldMk cId="4016107320" sldId="256"/>
            <ac:picMk id="4" creationId="{2966DB3A-4C7F-4C12-8D66-A040B98376B3}"/>
          </ac:picMkLst>
        </pc:picChg>
        <pc:picChg chg="add mod">
          <ac:chgData name="Steve  Kenney" userId="611af245-c0ae-4886-9402-cc05ba591c77" providerId="ADAL" clId="{454EC26E-5C3E-47A1-A591-6B0DF966C2AA}" dt="2022-06-01T19:36:48.920" v="313" actId="1076"/>
          <ac:picMkLst>
            <pc:docMk/>
            <pc:sldMk cId="4016107320" sldId="256"/>
            <ac:picMk id="5" creationId="{BFA48CCA-1891-33D8-C967-BC824939A1EF}"/>
          </ac:picMkLst>
        </pc:picChg>
        <pc:picChg chg="del">
          <ac:chgData name="Steve  Kenney" userId="611af245-c0ae-4886-9402-cc05ba591c77" providerId="ADAL" clId="{454EC26E-5C3E-47A1-A591-6B0DF966C2AA}" dt="2022-06-01T19:35:17.144" v="296" actId="478"/>
          <ac:picMkLst>
            <pc:docMk/>
            <pc:sldMk cId="4016107320" sldId="256"/>
            <ac:picMk id="18" creationId="{9AB4F767-C9C2-98B0-AC5F-59D1FB6FEF89}"/>
          </ac:picMkLst>
        </pc:picChg>
        <pc:picChg chg="del">
          <ac:chgData name="Steve  Kenney" userId="611af245-c0ae-4886-9402-cc05ba591c77" providerId="ADAL" clId="{454EC26E-5C3E-47A1-A591-6B0DF966C2AA}" dt="2022-06-01T19:35:41" v="301" actId="478"/>
          <ac:picMkLst>
            <pc:docMk/>
            <pc:sldMk cId="4016107320" sldId="256"/>
            <ac:picMk id="19" creationId="{44706330-6287-3C94-AF31-5E61CFA5568E}"/>
          </ac:picMkLst>
        </pc:picChg>
        <pc:picChg chg="del">
          <ac:chgData name="Steve  Kenney" userId="611af245-c0ae-4886-9402-cc05ba591c77" providerId="ADAL" clId="{454EC26E-5C3E-47A1-A591-6B0DF966C2AA}" dt="2022-06-01T19:36:01.247" v="305" actId="478"/>
          <ac:picMkLst>
            <pc:docMk/>
            <pc:sldMk cId="4016107320" sldId="256"/>
            <ac:picMk id="20" creationId="{5ED6D870-A195-13C2-F0DE-EF7CF068EEB9}"/>
          </ac:picMkLst>
        </pc:picChg>
        <pc:picChg chg="del">
          <ac:chgData name="Steve  Kenney" userId="611af245-c0ae-4886-9402-cc05ba591c77" providerId="ADAL" clId="{454EC26E-5C3E-47A1-A591-6B0DF966C2AA}" dt="2022-06-01T19:36:27.529" v="309" actId="478"/>
          <ac:picMkLst>
            <pc:docMk/>
            <pc:sldMk cId="4016107320" sldId="256"/>
            <ac:picMk id="21" creationId="{D3A902D4-527F-9E91-E493-018DCFDDBA9D}"/>
          </ac:picMkLst>
        </pc:picChg>
      </pc:sldChg>
      <pc:sldChg chg="del">
        <pc:chgData name="Steve  Kenney" userId="611af245-c0ae-4886-9402-cc05ba591c77" providerId="ADAL" clId="{454EC26E-5C3E-47A1-A591-6B0DF966C2AA}" dt="2022-06-01T19:30:19.776" v="0" actId="47"/>
        <pc:sldMkLst>
          <pc:docMk/>
          <pc:sldMk cId="117528336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0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2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2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4464-5EC8-3248-B703-E7C62CC487A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98DB-4B13-6B44-986A-E9E58D06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07A083F-05A4-55B8-BFA0-B58EB0120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6" y="263576"/>
            <a:ext cx="2922309" cy="733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8EF5E-1B6F-DEFB-E8A2-2E9644683930}"/>
              </a:ext>
            </a:extLst>
          </p:cNvPr>
          <p:cNvSpPr txBox="1"/>
          <p:nvPr/>
        </p:nvSpPr>
        <p:spPr>
          <a:xfrm>
            <a:off x="367645" y="1121788"/>
            <a:ext cx="352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Hakuto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Mach 630up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8CF83-0A05-BA2E-CFDC-C632B32AB0E8}"/>
              </a:ext>
            </a:extLst>
          </p:cNvPr>
          <p:cNvCxnSpPr>
            <a:cxnSpLocks/>
          </p:cNvCxnSpPr>
          <p:nvPr/>
        </p:nvCxnSpPr>
        <p:spPr>
          <a:xfrm>
            <a:off x="398283" y="1046373"/>
            <a:ext cx="70017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F749ED-B390-B3CD-E99B-F81D1C9BA520}"/>
              </a:ext>
            </a:extLst>
          </p:cNvPr>
          <p:cNvCxnSpPr>
            <a:cxnSpLocks/>
          </p:cNvCxnSpPr>
          <p:nvPr/>
        </p:nvCxnSpPr>
        <p:spPr>
          <a:xfrm>
            <a:off x="398283" y="9513216"/>
            <a:ext cx="70017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3F1E69-20DD-9928-FC83-DBE0C6ADA3FF}"/>
              </a:ext>
            </a:extLst>
          </p:cNvPr>
          <p:cNvSpPr txBox="1"/>
          <p:nvPr/>
        </p:nvSpPr>
        <p:spPr>
          <a:xfrm>
            <a:off x="367645" y="9545137"/>
            <a:ext cx="7032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283 Winfield Circle, Corona, CA. 92878 • Toll Free (877) 773-4567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Local (714) 541-9600</a:t>
            </a:r>
          </a:p>
          <a:p>
            <a:pPr algn="ctr"/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1D6DC-19CB-D612-D336-F2674823620B}"/>
              </a:ext>
            </a:extLst>
          </p:cNvPr>
          <p:cNvSpPr txBox="1"/>
          <p:nvPr/>
        </p:nvSpPr>
        <p:spPr>
          <a:xfrm>
            <a:off x="348342" y="1569201"/>
            <a:ext cx="378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These are stock images while our machine is being refurbished. Check back soon to see the actual photos of the unit we will have ready for you!</a:t>
            </a:r>
          </a:p>
          <a:p>
            <a:r>
              <a:rPr lang="en-US" sz="1100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6536A-D64E-60ED-37C4-BAF700C2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15" y="2389013"/>
            <a:ext cx="3384278" cy="2538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3EB5E-293A-D565-162B-F5D71A46A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887" y="1502250"/>
            <a:ext cx="2539240" cy="3378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6DB3A-4C7F-4C12-8D66-A040B9837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16" y="5500305"/>
            <a:ext cx="3622494" cy="203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48CCA-1891-33D8-C967-BC824939A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15" y="5145218"/>
            <a:ext cx="2877172" cy="38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0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 Solano</dc:creator>
  <cp:lastModifiedBy>Steve  Kenney</cp:lastModifiedBy>
  <cp:revision>2</cp:revision>
  <dcterms:created xsi:type="dcterms:W3CDTF">2022-05-06T21:40:11Z</dcterms:created>
  <dcterms:modified xsi:type="dcterms:W3CDTF">2022-06-01T19:44:37Z</dcterms:modified>
</cp:coreProperties>
</file>